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FA4F6F-480C-444D-8F3A-96CB01E5C691}">
          <p14:sldIdLst>
            <p14:sldId id="256"/>
          </p14:sldIdLst>
        </p14:section>
        <p14:section name="Section I" id="{7B54A721-0096-0648-9E56-AF75B4E61F19}">
          <p14:sldIdLst>
            <p14:sldId id="258"/>
            <p14:sldId id="262"/>
            <p14:sldId id="257"/>
            <p14:sldId id="259"/>
            <p14:sldId id="260"/>
            <p14:sldId id="261"/>
          </p14:sldIdLst>
        </p14:section>
        <p14:section name="Section II" id="{4081539C-8334-3E46-B653-560593303B84}">
          <p14:sldIdLst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9"/>
    <p:restoredTop sz="95741"/>
  </p:normalViewPr>
  <p:slideViewPr>
    <p:cSldViewPr snapToGrid="0">
      <p:cViewPr varScale="1">
        <p:scale>
          <a:sx n="105" d="100"/>
          <a:sy n="105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4DD6C7-1F7B-0F20-B0B5-CF290482E0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E603C-F7DB-B9CB-461F-C9DBE73DA9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5D60F-6FF0-D8A7-D84A-93F647608E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0988D-364D-ED46-8F28-1D2DD3227E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AD9779-C8AE-570B-C94F-64C4F60855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6FDF9-96F1-1449-BD2D-8F53D9E68938}" type="datetimeFigureOut">
              <a:rPr lang="en-US" smtClean="0"/>
              <a:t>5/5/25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DF27-1A0D-0E45-ADCD-2C1F0571F097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FDAF-415A-D940-B5E2-84A328343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2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D4B1C-9F39-098E-223C-1CF1470A0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122363"/>
            <a:ext cx="11276251" cy="2387600"/>
          </a:xfrm>
        </p:spPr>
        <p:txBody>
          <a:bodyPr anchor="b"/>
          <a:lstStyle>
            <a:lvl1pPr algn="ctr">
              <a:defRPr sz="60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4EC3A1-997B-1B13-86F8-F5EF28068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602038"/>
            <a:ext cx="11276251" cy="816213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F0136-7BC6-B767-877A-06603D8F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3223" y="4530612"/>
            <a:ext cx="3124201" cy="365125"/>
          </a:xfrm>
        </p:spPr>
        <p:txBody>
          <a:bodyPr/>
          <a:lstStyle>
            <a:lvl1pPr algn="ctr">
              <a:defRPr b="0" i="0"/>
            </a:lvl1pPr>
          </a:lstStyle>
          <a:p>
            <a:fld id="{5BA66451-E86D-534F-A020-0C783CE82773}" type="datetime1">
              <a:rPr lang="en-US" smtClean="0"/>
              <a:pPr/>
              <a:t>5/5/25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819C8E-7EFA-1DA7-56B0-3B136395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661A6E19-5720-E243-9836-2B256143C56B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B3034-8841-A0E1-8607-85A2E353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3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FCB75-63B1-D34E-96A1-2D2FF10E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713"/>
            <a:ext cx="4314826" cy="1381912"/>
          </a:xfrm>
        </p:spPr>
        <p:txBody>
          <a:bodyPr anchor="b"/>
          <a:lstStyle>
            <a:lvl1pPr>
              <a:defRPr sz="32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A974-2AF5-A60A-B21F-C37DADE9A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958" y="1205713"/>
            <a:ext cx="6813492" cy="5000878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DF4C5-F64C-B346-7C5D-6CE24D71F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62279"/>
            <a:ext cx="4314826" cy="3544312"/>
          </a:xfrm>
        </p:spPr>
        <p:txBody>
          <a:bodyPr/>
          <a:lstStyle>
            <a:lvl1pPr marL="0" indent="0">
              <a:buNone/>
              <a:defRPr sz="16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2665B-3D75-C26C-82C9-3C270C7F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75BAD4BE-BCEE-1343-8B2A-074F750ABBCF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BDEE-3715-A4F6-1B32-252C4D90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21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-Column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F5E5-F885-5DBB-3B5B-8D61DD2F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7493-7531-2CFD-FA17-929399159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09E83-9BAB-FB69-F96A-D3DA93F2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316B5449-B17D-F448-89F0-FD8911D51EB9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EEBF-C915-8553-4E62-F0D54010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8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F5E5-F885-5DBB-3B5B-8D61DD2F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7493-7531-2CFD-FA17-92939915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64581"/>
            <a:ext cx="5540376" cy="3312381"/>
          </a:xfrm>
        </p:spPr>
        <p:txBody>
          <a:bodyPr>
            <a:normAutofit/>
          </a:bodyPr>
          <a:lstStyle>
            <a:lvl1pPr>
              <a:defRPr sz="2400" b="0" i="0"/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09E83-9BAB-FB69-F96A-D3DA93F2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316B5449-B17D-F448-89F0-FD8911D51EB9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EEBF-C915-8553-4E62-F0D54010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E1183B-99C6-EF46-D688-D9C9177EFB5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2864581"/>
            <a:ext cx="5561252" cy="3312381"/>
          </a:xfrm>
        </p:spPr>
        <p:txBody>
          <a:bodyPr>
            <a:normAutofit/>
          </a:bodyPr>
          <a:lstStyle>
            <a:lvl1pPr>
              <a:defRPr sz="2400" b="0" i="0"/>
            </a:lvl1pPr>
            <a:lvl2pPr>
              <a:defRPr sz="2000" b="0" i="0"/>
            </a:lvl2pPr>
            <a:lvl3pPr>
              <a:defRPr sz="1800" b="0" i="0"/>
            </a:lvl3pPr>
            <a:lvl4pPr>
              <a:defRPr sz="1600" b="0" i="0"/>
            </a:lvl4pPr>
            <a:lvl5pPr>
              <a:defRPr sz="16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527C70-0FF4-8742-5EFA-47A32AD63E1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2063468"/>
            <a:ext cx="5540376" cy="646731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01916A-07A8-B922-1494-86C180200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3468"/>
            <a:ext cx="5561250" cy="646731"/>
          </a:xfrm>
          <a:solidFill>
            <a:schemeClr val="accent4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 b="0" i="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31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F5E5-F885-5DBB-3B5B-8D61DD2F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7493-7531-2CFD-FA17-92939915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91" y="2864581"/>
            <a:ext cx="3394609" cy="3026421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400" b="0" i="0"/>
            </a:lvl2pPr>
            <a:lvl3pPr>
              <a:defRPr sz="1200" b="0" i="0"/>
            </a:lvl3pPr>
            <a:lvl4pPr>
              <a:defRPr sz="1100" b="0" i="0"/>
            </a:lvl4pPr>
            <a:lvl5pPr>
              <a:defRPr sz="11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09E83-9BAB-FB69-F96A-D3DA93F2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316B5449-B17D-F448-89F0-FD8911D51EB9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BEEBF-C915-8553-4E62-F0D54010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7527C70-0FF4-8742-5EFA-47A32AD63E1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3991" y="2063468"/>
            <a:ext cx="3394609" cy="646731"/>
          </a:xfrm>
          <a:solidFill>
            <a:schemeClr val="accent4"/>
          </a:solidFill>
        </p:spPr>
        <p:txBody>
          <a:bodyPr anchor="b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3B0EFB-D236-66CA-7F52-EA1EFA8247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98696" y="2864581"/>
            <a:ext cx="3394609" cy="3026421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400" b="0" i="0"/>
            </a:lvl2pPr>
            <a:lvl3pPr>
              <a:defRPr sz="1200" b="0" i="0"/>
            </a:lvl3pPr>
            <a:lvl4pPr>
              <a:defRPr sz="1100" b="0" i="0"/>
            </a:lvl4pPr>
            <a:lvl5pPr>
              <a:defRPr sz="11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709523-FC04-47CD-2254-F6DCAA47CD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8696" y="2063468"/>
            <a:ext cx="3394609" cy="646731"/>
          </a:xfrm>
          <a:solidFill>
            <a:schemeClr val="accent4"/>
          </a:solidFill>
        </p:spPr>
        <p:txBody>
          <a:bodyPr anchor="b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B2E155-72B7-9683-563A-830543C44BB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153400" y="2864581"/>
            <a:ext cx="3394609" cy="3026421"/>
          </a:xfrm>
        </p:spPr>
        <p:txBody>
          <a:bodyPr>
            <a:normAutofit/>
          </a:bodyPr>
          <a:lstStyle>
            <a:lvl1pPr>
              <a:defRPr sz="1600" b="0" i="0"/>
            </a:lvl1pPr>
            <a:lvl2pPr>
              <a:defRPr sz="1400" b="0" i="0"/>
            </a:lvl2pPr>
            <a:lvl3pPr>
              <a:defRPr sz="1200" b="0" i="0"/>
            </a:lvl3pPr>
            <a:lvl4pPr>
              <a:defRPr sz="1100" b="0" i="0"/>
            </a:lvl4pPr>
            <a:lvl5pPr>
              <a:defRPr sz="11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D96874B-836C-9C1A-B311-5F987AE73A0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53400" y="2063468"/>
            <a:ext cx="3394609" cy="646731"/>
          </a:xfrm>
          <a:solidFill>
            <a:schemeClr val="accent4"/>
          </a:solidFill>
        </p:spPr>
        <p:txBody>
          <a:bodyPr anchor="b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2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Re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981B-D977-8638-425C-EEE880F6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660"/>
            <a:ext cx="10305208" cy="1719261"/>
          </a:xfrm>
        </p:spPr>
        <p:txBody>
          <a:bodyPr anchor="b"/>
          <a:lstStyle>
            <a:lvl1pPr>
              <a:defRPr sz="60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16B7F-2CD0-09D5-7BE6-77EA7744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28514"/>
            <a:ext cx="10305208" cy="613715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white arrow on a red background&#10;&#10;Description automatically generated">
            <a:extLst>
              <a:ext uri="{FF2B5EF4-FFF2-40B4-BE49-F238E27FC236}">
                <a16:creationId xmlns:a16="http://schemas.microsoft.com/office/drawing/2014/main" id="{92B23031-B69D-B573-BB9F-415B03FAA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971450" y="3003551"/>
            <a:ext cx="76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3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Te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rrow pointing to the right&#10;&#10;Description automatically generated">
            <a:extLst>
              <a:ext uri="{FF2B5EF4-FFF2-40B4-BE49-F238E27FC236}">
                <a16:creationId xmlns:a16="http://schemas.microsoft.com/office/drawing/2014/main" id="{F563CD93-EC4E-64A7-28DB-8C7CB8AEA2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1450" y="3003550"/>
            <a:ext cx="762000" cy="850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6F981B-D977-8638-425C-EEE880F6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660"/>
            <a:ext cx="10305208" cy="1719261"/>
          </a:xfrm>
        </p:spPr>
        <p:txBody>
          <a:bodyPr anchor="b"/>
          <a:lstStyle>
            <a:lvl1pPr>
              <a:defRPr sz="60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16B7F-2CD0-09D5-7BE6-77EA7744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28514"/>
            <a:ext cx="10305208" cy="613715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668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5ACC-7B03-025B-2E05-AE8F6877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BC35-7DF0-2541-54DC-DD9F7FDB3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998733"/>
            <a:ext cx="5562601" cy="417823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38A58-FB2F-8AF4-F69F-FD4832B55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8733"/>
            <a:ext cx="5561250" cy="417823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5EB8CB-4FEE-4A5A-65C9-4112E244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91C279CE-170D-AC4C-B700-9A3780DEE97D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1F519-104B-3C6E-874E-1968DB50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3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5FD0E-B81C-4B32-FD49-DE86FE6E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77136"/>
            <a:ext cx="11276251" cy="719644"/>
          </a:xfr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DC346-65FC-1E1F-B4CE-CFFD089E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63468"/>
            <a:ext cx="5540376" cy="646731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91C15-9CC0-B845-B21E-3BBB9590B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16027"/>
            <a:ext cx="5540376" cy="337363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9411-22F1-E81C-8789-8C4F057F2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3468"/>
            <a:ext cx="5561250" cy="646731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556B2-EEBD-436A-041C-9A9E642DF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6027"/>
            <a:ext cx="5561250" cy="337363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EE78D-046B-A01A-4634-502F30CA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E91DF1CD-8BA3-D847-B3AB-F031539A9FFF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B791C-5C79-DB8E-C8D6-9A92CB5E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2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E750-B82E-92B8-2BCD-F3134340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46ABE2-A2E0-09B5-7044-E2C08FD3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69462AC7-0354-1C4A-90E0-AA0665E00F39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3B751-7D3F-B58E-5C60-1E43D85C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5E14CFEB-272F-B415-C37B-38C7570D1B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9" y="441209"/>
            <a:ext cx="2561130" cy="5691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4046D-C2B9-D18E-6E2C-6AEC9C96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189736"/>
            <a:ext cx="11276251" cy="629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EDDD-46F2-0D10-36A3-496B1DEAE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998733"/>
            <a:ext cx="11276251" cy="4178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B75D-608B-715A-0DA6-6A0D3F838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" y="6356350"/>
            <a:ext cx="3124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Arial Narrow" panose="020B0604020202020204" pitchFamily="34" charset="0"/>
              </a:defRPr>
            </a:lvl1pPr>
          </a:lstStyle>
          <a:p>
            <a:fld id="{991D1076-541A-EC47-BBD5-56BA166CA9DE}" type="datetime1">
              <a:rPr lang="en-US" smtClean="0"/>
              <a:pPr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9377A-E28A-89A9-2429-BBE29187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12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Arial Narrow" panose="020B0604020202020204" pitchFamily="34" charset="0"/>
              </a:defRPr>
            </a:lvl1pPr>
          </a:lstStyle>
          <a:p>
            <a:fld id="{38ED99DD-2ADA-2A4A-A704-3A60A9E976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996E6F-3FFF-682F-B286-F5146F50B0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56760" y="6396990"/>
            <a:ext cx="3078480" cy="2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1" r:id="rId5"/>
    <p:sldLayoutId id="2147483659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communications.rutgers.edu/sites/default/files/rutgers_visual_identity_system_user_guide.pdf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communications.rutgers.edu/services-resources/digital-asset-library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3B1215-DAA0-8CD4-1E19-ADB561AEF1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4A58D95-CE7C-FC4E-8C0C-2EA56ECC8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Presentation Subtitle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F24EC7C-AE72-9FFE-43AC-441468AB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3C50-EF4D-EF4A-B7B1-E5DDF3CAD301}" type="datetime2">
              <a:rPr lang="en-US" smtClean="0"/>
              <a:t>Monday, May 5,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29EF-68EF-89C7-9BB3-BD70AA6CC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69E3CE9-7765-18E3-B8B9-9602F975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0FEB0FA-4630-9A72-5580-102F3FD0D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sed do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labore et dolore magna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Duis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irure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reprehenderit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voluptate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cillum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fugiat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pariatur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Excepteur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occaecat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cupidatat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proident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sunt in culpa qui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officia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deserunt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anim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laborum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3C383-FA20-0AA7-296D-94FE4679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449-B17D-F448-89F0-FD8911D51EB9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A277-0501-72E0-FD67-69FB0D15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Content Placeholder 9" descr="A building with glass walls and a walkway&#10;&#10;Description automatically generated">
            <a:extLst>
              <a:ext uri="{FF2B5EF4-FFF2-40B4-BE49-F238E27FC236}">
                <a16:creationId xmlns:a16="http://schemas.microsoft.com/office/drawing/2014/main" id="{0EE0AA69-DE2A-CBC6-36FB-4596A93AE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663" y="1441108"/>
            <a:ext cx="6813550" cy="4531409"/>
          </a:xfrm>
        </p:spPr>
      </p:pic>
    </p:spTree>
    <p:extLst>
      <p:ext uri="{BB962C8B-B14F-4D97-AF65-F5344CB8AC3E}">
        <p14:creationId xmlns:p14="http://schemas.microsoft.com/office/powerpoint/2010/main" val="310191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4968-E385-2F44-BF29-3E34D8661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713"/>
            <a:ext cx="3581400" cy="1381912"/>
          </a:xfrm>
        </p:spPr>
        <p:txBody>
          <a:bodyPr/>
          <a:lstStyle/>
          <a:p>
            <a:r>
              <a:rPr lang="en-US" dirty="0"/>
              <a:t>Table Title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B833404-819B-B570-8F3F-9073E07381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603586"/>
              </p:ext>
            </p:extLst>
          </p:nvPr>
        </p:nvGraphicFramePr>
        <p:xfrm>
          <a:off x="4286865" y="1206499"/>
          <a:ext cx="7446348" cy="50000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1587">
                  <a:extLst>
                    <a:ext uri="{9D8B030D-6E8A-4147-A177-3AD203B41FA5}">
                      <a16:colId xmlns:a16="http://schemas.microsoft.com/office/drawing/2014/main" val="603195149"/>
                    </a:ext>
                  </a:extLst>
                </a:gridCol>
                <a:gridCol w="1861587">
                  <a:extLst>
                    <a:ext uri="{9D8B030D-6E8A-4147-A177-3AD203B41FA5}">
                      <a16:colId xmlns:a16="http://schemas.microsoft.com/office/drawing/2014/main" val="876579290"/>
                    </a:ext>
                  </a:extLst>
                </a:gridCol>
                <a:gridCol w="1861587">
                  <a:extLst>
                    <a:ext uri="{9D8B030D-6E8A-4147-A177-3AD203B41FA5}">
                      <a16:colId xmlns:a16="http://schemas.microsoft.com/office/drawing/2014/main" val="2033934515"/>
                    </a:ext>
                  </a:extLst>
                </a:gridCol>
                <a:gridCol w="1861587">
                  <a:extLst>
                    <a:ext uri="{9D8B030D-6E8A-4147-A177-3AD203B41FA5}">
                      <a16:colId xmlns:a16="http://schemas.microsoft.com/office/drawing/2014/main" val="1345873287"/>
                    </a:ext>
                  </a:extLst>
                </a:gridCol>
              </a:tblGrid>
              <a:tr h="500009">
                <a:tc>
                  <a:txBody>
                    <a:bodyPr/>
                    <a:lstStyle/>
                    <a:p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CATEGORY A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CATEGORY B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CATEGORY C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59393075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3,000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3820186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50.2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100.6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200.3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183610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314999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5130144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2649866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153621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4793065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779322"/>
                  </a:ext>
                </a:extLst>
              </a:tr>
              <a:tr h="500009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Calibri" panose="020F0502020204030204" pitchFamily="34" charset="0"/>
                          <a:cs typeface="Arial Narrow" panose="020B0604020202020204" pitchFamily="34" charset="0"/>
                        </a:rPr>
                        <a:t>ITEM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652272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73165-E8DF-9E8F-015C-2C0287C8B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62279"/>
            <a:ext cx="3581400" cy="354431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Table Description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8B389-BF8E-49AD-BB43-56B2464A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D4BE-BCEE-1343-8B2A-074F750ABBCF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DE8CE-1E33-E1E4-2081-E61E05C0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7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2A6F4-58E9-38DD-3530-CE28B51D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D4BE-BCEE-1343-8B2A-074F750ABBCF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7074B-4185-C417-66EE-29B97573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3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6946A5-10E2-F73E-AE3C-5AC503FF7EDF}"/>
              </a:ext>
            </a:extLst>
          </p:cNvPr>
          <p:cNvSpPr/>
          <p:nvPr/>
        </p:nvSpPr>
        <p:spPr>
          <a:xfrm>
            <a:off x="4910667" y="3496810"/>
            <a:ext cx="2421466" cy="55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AC7F88B-07F9-044C-CBCB-FA2CB6F0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Resources </a:t>
            </a:r>
            <a:r>
              <a:rPr lang="en-US" dirty="0">
                <a:solidFill>
                  <a:schemeClr val="tx2"/>
                </a:solidFill>
              </a:rPr>
              <a:t>(DELETE BEFORE USE)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18C806-1E4E-A02B-15BE-B01154E30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Rutgers Digital Asset Library: </a:t>
            </a:r>
            <a:r>
              <a:rPr lang="en-US" dirty="0">
                <a:hlinkClick r:id="rId2"/>
              </a:rPr>
              <a:t>https://communications.rutgers.edu/services-resources/digital-asset-library</a:t>
            </a:r>
            <a:endParaRPr lang="en-US" dirty="0"/>
          </a:p>
          <a:p>
            <a:r>
              <a:rPr lang="en-US" dirty="0"/>
              <a:t>Rutgers Visual Identity: </a:t>
            </a:r>
            <a:r>
              <a:rPr lang="en-US" dirty="0">
                <a:hlinkClick r:id="rId3"/>
              </a:rPr>
              <a:t>https://communications.rutgers.edu/sites/default/files/rutgers_visual_identity_system_user_guide.pdf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5D2AB-1C96-3434-6BFF-F8B87C988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D4BE-BCEE-1343-8B2A-074F750ABBCF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E430B-61C8-EA40-9818-ABBA49D4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E33789-834E-04D9-A598-07FD0E29081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Web Resources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D489526-1924-7604-1EF9-80987170AA2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Logos and Tagline (copy and paste)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952FE1A-A03E-E128-2C2F-F01A9C09E03C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RGB Color Values</a:t>
            </a: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82FD55E6-3A56-0D4F-47B1-19B75E59B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541" y="2954321"/>
            <a:ext cx="1830917" cy="406870"/>
          </a:xfrm>
          <a:prstGeom prst="rect">
            <a:avLst/>
          </a:prstGeom>
        </p:spPr>
      </p:pic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8713E55-28D5-075B-72A9-7566E701C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541" y="3596858"/>
            <a:ext cx="1830917" cy="406870"/>
          </a:xfrm>
          <a:prstGeom prst="rect">
            <a:avLst/>
          </a:prstGeom>
        </p:spPr>
      </p:pic>
      <p:pic>
        <p:nvPicPr>
          <p:cNvPr id="17" name="Picture 16" descr="A red letter r on a black background&#10;&#10;Description automatically generated">
            <a:extLst>
              <a:ext uri="{FF2B5EF4-FFF2-40B4-BE49-F238E27FC236}">
                <a16:creationId xmlns:a16="http://schemas.microsoft.com/office/drawing/2014/main" id="{A23CF729-17E3-5215-ABAE-ABF84DAB2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924" y="4867554"/>
            <a:ext cx="458259" cy="536895"/>
          </a:xfrm>
          <a:prstGeom prst="rect">
            <a:avLst/>
          </a:prstGeom>
        </p:spPr>
      </p:pic>
      <p:pic>
        <p:nvPicPr>
          <p:cNvPr id="19" name="Picture 18" descr="A red letter with black background&#10;&#10;Description automatically generated">
            <a:extLst>
              <a:ext uri="{FF2B5EF4-FFF2-40B4-BE49-F238E27FC236}">
                <a16:creationId xmlns:a16="http://schemas.microsoft.com/office/drawing/2014/main" id="{34AB5FAB-8D25-C214-00BE-5BFE25152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828" y="4867554"/>
            <a:ext cx="458259" cy="536895"/>
          </a:xfrm>
          <a:prstGeom prst="rect">
            <a:avLst/>
          </a:prstGeom>
        </p:spPr>
      </p:pic>
      <p:pic>
        <p:nvPicPr>
          <p:cNvPr id="21" name="Picture 20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C7F5B31-CEFC-2D76-B991-C49C25262E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541" y="4258147"/>
            <a:ext cx="1830917" cy="40687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5894549-922E-8867-149C-C7430DFEB99D}"/>
              </a:ext>
            </a:extLst>
          </p:cNvPr>
          <p:cNvSpPr/>
          <p:nvPr/>
        </p:nvSpPr>
        <p:spPr>
          <a:xfrm>
            <a:off x="6439334" y="4809984"/>
            <a:ext cx="734969" cy="6555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F9814D7-BD84-574E-A24C-8358BA240E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0384" y="4900286"/>
            <a:ext cx="432867" cy="5041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15C845-DD90-56C4-A0CF-5F39CACE4711}"/>
              </a:ext>
            </a:extLst>
          </p:cNvPr>
          <p:cNvSpPr/>
          <p:nvPr/>
        </p:nvSpPr>
        <p:spPr>
          <a:xfrm>
            <a:off x="8452598" y="4321019"/>
            <a:ext cx="316004" cy="31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75CE5C-5AF4-00FE-9CDD-7CF71AD2F846}"/>
              </a:ext>
            </a:extLst>
          </p:cNvPr>
          <p:cNvSpPr/>
          <p:nvPr/>
        </p:nvSpPr>
        <p:spPr>
          <a:xfrm>
            <a:off x="8452598" y="4773492"/>
            <a:ext cx="316004" cy="3160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002A84-7BCD-7887-DBAB-32C126236BF3}"/>
              </a:ext>
            </a:extLst>
          </p:cNvPr>
          <p:cNvSpPr/>
          <p:nvPr/>
        </p:nvSpPr>
        <p:spPr>
          <a:xfrm>
            <a:off x="8452598" y="5225965"/>
            <a:ext cx="316004" cy="316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A43855-3DE3-0B3D-2928-B47D74173070}"/>
              </a:ext>
            </a:extLst>
          </p:cNvPr>
          <p:cNvSpPr/>
          <p:nvPr/>
        </p:nvSpPr>
        <p:spPr>
          <a:xfrm>
            <a:off x="8452598" y="5678439"/>
            <a:ext cx="316004" cy="316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FD40F5-13EA-42AD-D1BC-780D480654FD}"/>
              </a:ext>
            </a:extLst>
          </p:cNvPr>
          <p:cNvSpPr/>
          <p:nvPr/>
        </p:nvSpPr>
        <p:spPr>
          <a:xfrm>
            <a:off x="8452598" y="2963598"/>
            <a:ext cx="316004" cy="3160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E3BDD6-06E2-6611-7C0B-6F262AC4A549}"/>
              </a:ext>
            </a:extLst>
          </p:cNvPr>
          <p:cNvSpPr txBox="1"/>
          <p:nvPr/>
        </p:nvSpPr>
        <p:spPr>
          <a:xfrm>
            <a:off x="8939604" y="2947174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204	G: 0 	B: 51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5E3BFE-D1CA-D2A3-7F21-3F6601A83047}"/>
              </a:ext>
            </a:extLst>
          </p:cNvPr>
          <p:cNvSpPr txBox="1"/>
          <p:nvPr/>
        </p:nvSpPr>
        <p:spPr>
          <a:xfrm>
            <a:off x="8939604" y="4297837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0	G: 98 	B: 109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2103CA-B27F-57EE-F621-02052CFD496E}"/>
              </a:ext>
            </a:extLst>
          </p:cNvPr>
          <p:cNvSpPr txBox="1"/>
          <p:nvPr/>
        </p:nvSpPr>
        <p:spPr>
          <a:xfrm>
            <a:off x="8939604" y="4748058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0	G: 127 	B: 172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5DFEFB-B85E-CE95-467A-77BF2F66D49A}"/>
              </a:ext>
            </a:extLst>
          </p:cNvPr>
          <p:cNvSpPr txBox="1"/>
          <p:nvPr/>
        </p:nvSpPr>
        <p:spPr>
          <a:xfrm>
            <a:off x="8939604" y="5198279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235	G: 182 	B: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0E8DF4-12A7-AD11-31F2-38C52B7B6035}"/>
              </a:ext>
            </a:extLst>
          </p:cNvPr>
          <p:cNvSpPr txBox="1"/>
          <p:nvPr/>
        </p:nvSpPr>
        <p:spPr>
          <a:xfrm>
            <a:off x="8939604" y="5648502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142	G: 13 	B: 24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39E739-8A83-01DA-7FDD-6043ACD30896}"/>
              </a:ext>
            </a:extLst>
          </p:cNvPr>
          <p:cNvSpPr/>
          <p:nvPr/>
        </p:nvSpPr>
        <p:spPr>
          <a:xfrm>
            <a:off x="8452598" y="3416072"/>
            <a:ext cx="316004" cy="316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A3C8C6-167B-D2D3-9192-BECAAE33E3E1}"/>
              </a:ext>
            </a:extLst>
          </p:cNvPr>
          <p:cNvSpPr txBox="1"/>
          <p:nvPr/>
        </p:nvSpPr>
        <p:spPr>
          <a:xfrm>
            <a:off x="8939604" y="3397395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0	G: 0 	B: 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2059EC9-893D-E74F-7123-F40533E5BF59}"/>
              </a:ext>
            </a:extLst>
          </p:cNvPr>
          <p:cNvSpPr/>
          <p:nvPr/>
        </p:nvSpPr>
        <p:spPr>
          <a:xfrm>
            <a:off x="8452598" y="3868546"/>
            <a:ext cx="316004" cy="3160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735CCD-0EDD-A7D2-C792-CA7ED842EC23}"/>
              </a:ext>
            </a:extLst>
          </p:cNvPr>
          <p:cNvSpPr txBox="1"/>
          <p:nvPr/>
        </p:nvSpPr>
        <p:spPr>
          <a:xfrm>
            <a:off x="8939604" y="3847616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R: 255	G: 255 	B: 255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B9AD15-1020-9066-4F60-7ECF2ACB2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6760" y="6396990"/>
            <a:ext cx="3078480" cy="2565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01F1E2-04F0-4724-228C-359C4C0A8F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2160" y="5596510"/>
            <a:ext cx="3078480" cy="25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B57E1D-4E15-0120-2278-DC850174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Heading Option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667789-1315-6CEF-161D-722146E5F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Sub-Heading</a:t>
            </a:r>
          </a:p>
        </p:txBody>
      </p:sp>
    </p:spTree>
    <p:extLst>
      <p:ext uri="{BB962C8B-B14F-4D97-AF65-F5344CB8AC3E}">
        <p14:creationId xmlns:p14="http://schemas.microsoft.com/office/powerpoint/2010/main" val="93114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EF9A2D-2D6F-5836-354F-827A6E8D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Heading Option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4C5655-1CC2-864E-D4CB-333E40E17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Sub-Heading</a:t>
            </a:r>
          </a:p>
        </p:txBody>
      </p:sp>
    </p:spTree>
    <p:extLst>
      <p:ext uri="{BB962C8B-B14F-4D97-AF65-F5344CB8AC3E}">
        <p14:creationId xmlns:p14="http://schemas.microsoft.com/office/powerpoint/2010/main" val="227714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931DCA1-39B0-9399-4142-9D210CBD9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One-Column Bullet Layout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ACC7C-BE37-CBA5-4D40-16F11F13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CE964-55F6-5410-B293-734ABB4C5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26CB-4464-8344-AC97-B052127DC474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93B5EC-53F9-0780-03BE-AAC097BF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4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83C762-0D32-BE91-0895-2358C74C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Two-Column Bullet Layout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812F5C-310A-50D1-8102-3A4BD99B7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5AAA-E7EE-9248-6F08-B4948283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449-B17D-F448-89F0-FD8911D51EB9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D743D-EF63-0612-242B-2428C726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EB0D8E-A843-4CBE-6B54-63D4349A362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</a:p>
          <a:p>
            <a:r>
              <a:rPr lang="en-US" sz="2400" dirty="0"/>
              <a:t>First level bullet</a:t>
            </a:r>
          </a:p>
          <a:p>
            <a:pPr lvl="1"/>
            <a:r>
              <a:rPr lang="en-US" sz="2000" dirty="0"/>
              <a:t>Second level bullet</a:t>
            </a:r>
          </a:p>
          <a:p>
            <a:pPr lvl="2"/>
            <a:r>
              <a:rPr lang="en-US" sz="1800" dirty="0"/>
              <a:t>Third level bullet</a:t>
            </a:r>
          </a:p>
          <a:p>
            <a:pPr lvl="3"/>
            <a:r>
              <a:rPr lang="en-US" sz="1600" dirty="0"/>
              <a:t>Fourth level bullet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D05E17-ABD4-D121-0977-ECC59C31F6C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Column One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DE0EC9-0EA4-1178-8D93-41625FB15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Column Two</a:t>
            </a:r>
          </a:p>
        </p:txBody>
      </p:sp>
    </p:spTree>
    <p:extLst>
      <p:ext uri="{BB962C8B-B14F-4D97-AF65-F5344CB8AC3E}">
        <p14:creationId xmlns:p14="http://schemas.microsoft.com/office/powerpoint/2010/main" val="73930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2CEAA55-7C00-C44C-D143-DF269C47C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Three-Column Bullet Layout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D0AC17F-2CDF-1273-B997-481D513C7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r>
              <a:rPr lang="en-US" dirty="0"/>
              <a:t>First level bullet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087B6-1BA3-FD22-040D-568D9CA1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449-B17D-F448-89F0-FD8911D51EB9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119B8-4A2F-8043-1DD8-6D921A99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7069E1-AACC-AB27-910F-35205333B65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Column One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DAD83DA-68CF-2143-1DE1-3338349FAF3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1"/>
            <a:r>
              <a:rPr lang="en-US" dirty="0"/>
              <a:t>Second level bullet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93E223-48E2-F5B1-7AB9-B0D73A1651C8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Column Two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F494C0F-1F50-F3F4-42F1-F3AEA37B18F4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First level bullet</a:t>
            </a:r>
          </a:p>
          <a:p>
            <a:r>
              <a:rPr lang="en-US" dirty="0"/>
              <a:t>First level bullet</a:t>
            </a:r>
          </a:p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1"/>
            <a:r>
              <a:rPr lang="en-US" dirty="0"/>
              <a:t>Second level bullet</a:t>
            </a:r>
          </a:p>
          <a:p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r>
              <a:rPr lang="en-US" dirty="0"/>
              <a:t>First level bullet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126892-A2F4-032A-D6D7-5AC8E32459AF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Column Three</a:t>
            </a:r>
          </a:p>
        </p:txBody>
      </p:sp>
    </p:spTree>
    <p:extLst>
      <p:ext uri="{BB962C8B-B14F-4D97-AF65-F5344CB8AC3E}">
        <p14:creationId xmlns:p14="http://schemas.microsoft.com/office/powerpoint/2010/main" val="297585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FF99185-9E55-E58B-AEDB-339DEDB8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Header</a:t>
            </a:r>
          </a:p>
        </p:txBody>
      </p:sp>
      <p:pic>
        <p:nvPicPr>
          <p:cNvPr id="16" name="Content Placeholder 15" descr="A diagram of a company's company's company's company's company's company's company's company's company's company's company's company'&#10;&#10;Description automatically generated">
            <a:extLst>
              <a:ext uri="{FF2B5EF4-FFF2-40B4-BE49-F238E27FC236}">
                <a16:creationId xmlns:a16="http://schemas.microsoft.com/office/drawing/2014/main" id="{7BC20446-204D-9F8E-4726-D2C8501B3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9663" y="1973259"/>
            <a:ext cx="6813550" cy="3467107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3A8682-3262-D941-836A-F6D5E7376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adipiscing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sed do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labore et dolore magna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Duis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aute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irure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reprehenderit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voluptate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velit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esse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cillum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dolore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fugiat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nulla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pariatur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Excepteur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occaecat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cupidatat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non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proident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sunt in culpa qui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officia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deserunt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mollit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anim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id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laborum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80975-B0D9-E72B-B3C9-0FE03EAA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5449-B17D-F448-89F0-FD8911D51EB9}" type="datetime1">
              <a:rPr lang="en-US" smtClean="0"/>
              <a:t>5/5/25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9B5F0-E623-99B1-5DEC-EDBDFC0D8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D99DD-2ADA-2A4A-A704-3A60A9E976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0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8F7D1-D551-6AA2-87DE-61F6FC47D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CB4F05-08AA-BD37-051F-B5409C13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Heading Option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B0A00F-01BC-4572-C42F-DD5EC968C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Sub-Heading</a:t>
            </a:r>
          </a:p>
        </p:txBody>
      </p:sp>
    </p:spTree>
    <p:extLst>
      <p:ext uri="{BB962C8B-B14F-4D97-AF65-F5344CB8AC3E}">
        <p14:creationId xmlns:p14="http://schemas.microsoft.com/office/powerpoint/2010/main" val="187040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8E985-3C52-3D7C-F451-E8D43592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95A02B-2693-B938-8348-27FBB82C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Heading Option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7224E-FDB5-81BE-1D8C-B0512E908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Section Sub-Heading</a:t>
            </a:r>
          </a:p>
        </p:txBody>
      </p:sp>
    </p:spTree>
    <p:extLst>
      <p:ext uri="{BB962C8B-B14F-4D97-AF65-F5344CB8AC3E}">
        <p14:creationId xmlns:p14="http://schemas.microsoft.com/office/powerpoint/2010/main" val="1762303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utgers Official Template">
      <a:dk1>
        <a:srgbClr val="000000"/>
      </a:dk1>
      <a:lt1>
        <a:srgbClr val="FFFFFF"/>
      </a:lt1>
      <a:dk2>
        <a:srgbClr val="CC0033"/>
      </a:dk2>
      <a:lt2>
        <a:srgbClr val="E8E8E8"/>
      </a:lt2>
      <a:accent1>
        <a:srgbClr val="930D18"/>
      </a:accent1>
      <a:accent2>
        <a:srgbClr val="222222"/>
      </a:accent2>
      <a:accent3>
        <a:srgbClr val="00616D"/>
      </a:accent3>
      <a:accent4>
        <a:srgbClr val="007FAC"/>
      </a:accent4>
      <a:accent5>
        <a:srgbClr val="EBB600"/>
      </a:accent5>
      <a:accent6>
        <a:srgbClr val="51A2A9"/>
      </a:accent6>
      <a:hlink>
        <a:srgbClr val="7DBFD6"/>
      </a:hlink>
      <a:folHlink>
        <a:srgbClr val="F5D36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utgers Official Template">
    <a:dk1>
      <a:srgbClr val="000000"/>
    </a:dk1>
    <a:lt1>
      <a:srgbClr val="FFFFFF"/>
    </a:lt1>
    <a:dk2>
      <a:srgbClr val="CC0033"/>
    </a:dk2>
    <a:lt2>
      <a:srgbClr val="E8E8E8"/>
    </a:lt2>
    <a:accent1>
      <a:srgbClr val="930D18"/>
    </a:accent1>
    <a:accent2>
      <a:srgbClr val="222222"/>
    </a:accent2>
    <a:accent3>
      <a:srgbClr val="00616D"/>
    </a:accent3>
    <a:accent4>
      <a:srgbClr val="007FAC"/>
    </a:accent4>
    <a:accent5>
      <a:srgbClr val="EBB600"/>
    </a:accent5>
    <a:accent6>
      <a:srgbClr val="51A2A9"/>
    </a:accent6>
    <a:hlink>
      <a:srgbClr val="7DBFD6"/>
    </a:hlink>
    <a:folHlink>
      <a:srgbClr val="F5D36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562</Words>
  <Application>Microsoft Macintosh PowerPoint</Application>
  <PresentationFormat>Widescreen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Light</vt:lpstr>
      <vt:lpstr>Aptos</vt:lpstr>
      <vt:lpstr>Arial</vt:lpstr>
      <vt:lpstr>Calibri</vt:lpstr>
      <vt:lpstr>Office Theme</vt:lpstr>
      <vt:lpstr>Presentation Title</vt:lpstr>
      <vt:lpstr>Section Heading Option 1</vt:lpstr>
      <vt:lpstr>Section Heading Option 2</vt:lpstr>
      <vt:lpstr>One-Column Bullet Layout</vt:lpstr>
      <vt:lpstr>Two-Column Bullet Layout</vt:lpstr>
      <vt:lpstr>Three-Column Bullet Layout</vt:lpstr>
      <vt:lpstr>Content Header</vt:lpstr>
      <vt:lpstr>Section Heading Option 1</vt:lpstr>
      <vt:lpstr>Section Heading Option 2</vt:lpstr>
      <vt:lpstr>Content Header</vt:lpstr>
      <vt:lpstr>Table Title</vt:lpstr>
      <vt:lpstr>PowerPoint Presentation</vt:lpstr>
      <vt:lpstr>Design Resources (DELETE BEFORE USE)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Whittaker</dc:creator>
  <cp:lastModifiedBy>Brittany Morris</cp:lastModifiedBy>
  <cp:revision>32</cp:revision>
  <dcterms:created xsi:type="dcterms:W3CDTF">2024-02-01T18:05:03Z</dcterms:created>
  <dcterms:modified xsi:type="dcterms:W3CDTF">2025-05-05T13:53:41Z</dcterms:modified>
</cp:coreProperties>
</file>